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A123-5E8F-40B8-93C4-04D0317E5976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3DF5-9E32-4DAF-8DBE-E1D5172F7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87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FA123-5E8F-40B8-93C4-04D0317E5976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93DF5-9E32-4DAF-8DBE-E1D5172F7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07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56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03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90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04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94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44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73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18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79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39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3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45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88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66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59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67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89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2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66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01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03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13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20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74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298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</cp:revision>
  <dcterms:created xsi:type="dcterms:W3CDTF">2018-06-29T07:38:31Z</dcterms:created>
  <dcterms:modified xsi:type="dcterms:W3CDTF">2018-06-29T07:38:31Z</dcterms:modified>
</cp:coreProperties>
</file>